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87" r:id="rId2"/>
    <p:sldId id="392" r:id="rId3"/>
    <p:sldId id="382" r:id="rId4"/>
    <p:sldId id="385" r:id="rId5"/>
    <p:sldId id="386" r:id="rId6"/>
    <p:sldId id="387" r:id="rId7"/>
    <p:sldId id="388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D62F2B2-2E5F-A647-B698-D80317EE50F9}">
          <p14:sldIdLst>
            <p14:sldId id="287"/>
            <p14:sldId id="392"/>
            <p14:sldId id="382"/>
            <p14:sldId id="385"/>
            <p14:sldId id="386"/>
            <p14:sldId id="387"/>
            <p14:sldId id="3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2200"/>
    <a:srgbClr val="A10B0D"/>
    <a:srgbClr val="C20003"/>
    <a:srgbClr val="D4EBD6"/>
    <a:srgbClr val="0B3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76FE98-043C-4AAA-A547-3E761658DB7C}">
  <a:tblStyle styleId="{4076FE98-043C-4AAA-A547-3E761658DB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7"/>
    <p:restoredTop sz="86333"/>
  </p:normalViewPr>
  <p:slideViewPr>
    <p:cSldViewPr snapToGrid="0" snapToObjects="1" showGuides="1">
      <p:cViewPr varScale="1">
        <p:scale>
          <a:sx n="130" d="100"/>
          <a:sy n="130" d="100"/>
        </p:scale>
        <p:origin x="252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52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50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5959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56" name="Google Shape;2956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7" name="Google Shape;2957;p1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4" name="Google Shape;3014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5" name="Google Shape;3015;p1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0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8" name="Google Shape;3078;p10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9" name="Google Shape;3179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0" name="Google Shape;3180;p1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71818"/>
            <a:ext cx="7772400" cy="82774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6002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0AE2-F9BF-A84C-8B7C-7819DE60C937}" type="datetimeFigureOut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7/13/2020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4D9A6-F092-9741-8C38-47C4EB7F0618}" type="slidenum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75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6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7128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Mobbing Basics</a:t>
            </a:r>
            <a:endParaRPr dirty="0"/>
          </a:p>
        </p:txBody>
      </p:sp>
      <p:sp>
        <p:nvSpPr>
          <p:cNvPr id="3" name="Google Shape;3878;p19">
            <a:extLst>
              <a:ext uri="{FF2B5EF4-FFF2-40B4-BE49-F238E27FC236}">
                <a16:creationId xmlns:a16="http://schemas.microsoft.com/office/drawing/2014/main" id="{F96D625B-6C19-AE4B-A969-068FA733E5DD}"/>
              </a:ext>
            </a:extLst>
          </p:cNvPr>
          <p:cNvSpPr txBox="1">
            <a:spLocks/>
          </p:cNvSpPr>
          <p:nvPr/>
        </p:nvSpPr>
        <p:spPr>
          <a:xfrm>
            <a:off x="712800" y="3295524"/>
            <a:ext cx="5495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4" name="Google Shape;3878;p19">
            <a:extLst>
              <a:ext uri="{FF2B5EF4-FFF2-40B4-BE49-F238E27FC236}">
                <a16:creationId xmlns:a16="http://schemas.microsoft.com/office/drawing/2014/main" id="{AC0FBEE3-1DA9-AE44-8D0C-6F449F8F09FB}"/>
              </a:ext>
            </a:extLst>
          </p:cNvPr>
          <p:cNvSpPr txBox="1">
            <a:spLocks/>
          </p:cNvSpPr>
          <p:nvPr/>
        </p:nvSpPr>
        <p:spPr>
          <a:xfrm>
            <a:off x="712800" y="361886"/>
            <a:ext cx="5495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765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4E8B2B-6CD2-934F-BE35-43B27CDD1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387" y="476582"/>
            <a:ext cx="5587116" cy="41903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4A3BF6A-A3F9-452B-83E3-E73C7400BE4F}"/>
              </a:ext>
            </a:extLst>
          </p:cNvPr>
          <p:cNvSpPr/>
          <p:nvPr/>
        </p:nvSpPr>
        <p:spPr>
          <a:xfrm>
            <a:off x="1264966" y="2201182"/>
            <a:ext cx="4619820" cy="2397035"/>
          </a:xfrm>
          <a:custGeom>
            <a:avLst/>
            <a:gdLst>
              <a:gd name="connsiteX0" fmla="*/ 571208 w 4619820"/>
              <a:gd name="connsiteY0" fmla="*/ 18450 h 2397035"/>
              <a:gd name="connsiteX1" fmla="*/ 1559350 w 4619820"/>
              <a:gd name="connsiteY1" fmla="*/ 3702 h 2397035"/>
              <a:gd name="connsiteX2" fmla="*/ 2923576 w 4619820"/>
              <a:gd name="connsiteY2" fmla="*/ 25824 h 2397035"/>
              <a:gd name="connsiteX3" fmla="*/ 4044453 w 4619820"/>
              <a:gd name="connsiteY3" fmla="*/ 247050 h 2397035"/>
              <a:gd name="connsiteX4" fmla="*/ 4619640 w 4619820"/>
              <a:gd name="connsiteY4" fmla="*/ 822237 h 2397035"/>
              <a:gd name="connsiteX5" fmla="*/ 3992834 w 4619820"/>
              <a:gd name="connsiteY5" fmla="*/ 1397424 h 2397035"/>
              <a:gd name="connsiteX6" fmla="*/ 2208279 w 4619820"/>
              <a:gd name="connsiteY6" fmla="*/ 2348695 h 2397035"/>
              <a:gd name="connsiteX7" fmla="*/ 55015 w 4619820"/>
              <a:gd name="connsiteY7" fmla="*/ 2142218 h 2397035"/>
              <a:gd name="connsiteX8" fmla="*/ 652324 w 4619820"/>
              <a:gd name="connsiteY8" fmla="*/ 1154076 h 239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9820" h="2397035">
                <a:moveTo>
                  <a:pt x="571208" y="18450"/>
                </a:moveTo>
                <a:cubicBezTo>
                  <a:pt x="869248" y="10461"/>
                  <a:pt x="1167289" y="2473"/>
                  <a:pt x="1559350" y="3702"/>
                </a:cubicBezTo>
                <a:cubicBezTo>
                  <a:pt x="1951411" y="4931"/>
                  <a:pt x="2509392" y="-14734"/>
                  <a:pt x="2923576" y="25824"/>
                </a:cubicBezTo>
                <a:cubicBezTo>
                  <a:pt x="3337760" y="66382"/>
                  <a:pt x="3761776" y="114315"/>
                  <a:pt x="4044453" y="247050"/>
                </a:cubicBezTo>
                <a:cubicBezTo>
                  <a:pt x="4327130" y="379786"/>
                  <a:pt x="4628243" y="630508"/>
                  <a:pt x="4619640" y="822237"/>
                </a:cubicBezTo>
                <a:cubicBezTo>
                  <a:pt x="4611037" y="1013966"/>
                  <a:pt x="4394727" y="1143014"/>
                  <a:pt x="3992834" y="1397424"/>
                </a:cubicBezTo>
                <a:cubicBezTo>
                  <a:pt x="3590941" y="1651834"/>
                  <a:pt x="2864582" y="2224563"/>
                  <a:pt x="2208279" y="2348695"/>
                </a:cubicBezTo>
                <a:cubicBezTo>
                  <a:pt x="1551976" y="2472827"/>
                  <a:pt x="314341" y="2341321"/>
                  <a:pt x="55015" y="2142218"/>
                </a:cubicBezTo>
                <a:cubicBezTo>
                  <a:pt x="-204311" y="1943115"/>
                  <a:pt x="530650" y="1327369"/>
                  <a:pt x="652324" y="1154076"/>
                </a:cubicBezTo>
              </a:path>
            </a:pathLst>
          </a:custGeom>
          <a:noFill/>
          <a:ln w="88900">
            <a:solidFill>
              <a:schemeClr val="bg1">
                <a:alpha val="48000"/>
              </a:schemeClr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82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0C65F8-BCB2-AC45-BB6D-36E2E2BC5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40" y="288894"/>
            <a:ext cx="7589203" cy="43177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13453E-EC11-7448-A25F-3A893395FD39}"/>
              </a:ext>
            </a:extLst>
          </p:cNvPr>
          <p:cNvSpPr txBox="1"/>
          <p:nvPr/>
        </p:nvSpPr>
        <p:spPr>
          <a:xfrm>
            <a:off x="1259230" y="2048479"/>
            <a:ext cx="1984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</a:rPr>
              <a:t>&lt; Alice: I’m Typing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FF800-5D45-D649-8D25-FD1F13AA79AF}"/>
              </a:ext>
            </a:extLst>
          </p:cNvPr>
          <p:cNvSpPr txBox="1"/>
          <p:nvPr/>
        </p:nvSpPr>
        <p:spPr>
          <a:xfrm>
            <a:off x="1259230" y="2378976"/>
            <a:ext cx="1960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</a:rPr>
              <a:t>&lt; Bob: I’m Talking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7E545E-8E88-C048-A7BB-9BFA0B47ABFC}"/>
              </a:ext>
            </a:extLst>
          </p:cNvPr>
          <p:cNvSpPr txBox="1"/>
          <p:nvPr/>
        </p:nvSpPr>
        <p:spPr>
          <a:xfrm>
            <a:off x="1259230" y="2718439"/>
            <a:ext cx="1628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</a:rPr>
              <a:t>&lt; Charlie: Next</a:t>
            </a:r>
          </a:p>
        </p:txBody>
      </p:sp>
    </p:spTree>
    <p:extLst>
      <p:ext uri="{BB962C8B-B14F-4D97-AF65-F5344CB8AC3E}">
        <p14:creationId xmlns:p14="http://schemas.microsoft.com/office/powerpoint/2010/main" val="380782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0C65F8-BCB2-AC45-BB6D-36E2E2BC5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40" y="288894"/>
            <a:ext cx="7589203" cy="43177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13453E-EC11-7448-A25F-3A893395FD39}"/>
              </a:ext>
            </a:extLst>
          </p:cNvPr>
          <p:cNvSpPr txBox="1"/>
          <p:nvPr/>
        </p:nvSpPr>
        <p:spPr>
          <a:xfrm>
            <a:off x="1259230" y="2380975"/>
            <a:ext cx="1914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</a:rPr>
              <a:t>&lt; Bob: I’m Typing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FF800-5D45-D649-8D25-FD1F13AA79AF}"/>
              </a:ext>
            </a:extLst>
          </p:cNvPr>
          <p:cNvSpPr txBox="1"/>
          <p:nvPr/>
        </p:nvSpPr>
        <p:spPr>
          <a:xfrm>
            <a:off x="1259230" y="2711472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</a:rPr>
              <a:t>&lt; Charlie: I’m Talking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7E545E-8E88-C048-A7BB-9BFA0B47ABFC}"/>
              </a:ext>
            </a:extLst>
          </p:cNvPr>
          <p:cNvSpPr txBox="1"/>
          <p:nvPr/>
        </p:nvSpPr>
        <p:spPr>
          <a:xfrm>
            <a:off x="1259230" y="3050935"/>
            <a:ext cx="1664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</a:rPr>
              <a:t>&lt; Dee: I’m Next</a:t>
            </a:r>
          </a:p>
        </p:txBody>
      </p:sp>
    </p:spTree>
    <p:extLst>
      <p:ext uri="{BB962C8B-B14F-4D97-AF65-F5344CB8AC3E}">
        <p14:creationId xmlns:p14="http://schemas.microsoft.com/office/powerpoint/2010/main" val="43590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0C65F8-BCB2-AC45-BB6D-36E2E2BC5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40" y="288894"/>
            <a:ext cx="7589203" cy="43177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13453E-EC11-7448-A25F-3A893395FD39}"/>
              </a:ext>
            </a:extLst>
          </p:cNvPr>
          <p:cNvSpPr txBox="1"/>
          <p:nvPr/>
        </p:nvSpPr>
        <p:spPr>
          <a:xfrm>
            <a:off x="1259230" y="2727325"/>
            <a:ext cx="221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</a:rPr>
              <a:t>&lt; Charlie: I’m Typing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FF800-5D45-D649-8D25-FD1F13AA79AF}"/>
              </a:ext>
            </a:extLst>
          </p:cNvPr>
          <p:cNvSpPr txBox="1"/>
          <p:nvPr/>
        </p:nvSpPr>
        <p:spPr>
          <a:xfrm>
            <a:off x="1259230" y="3057822"/>
            <a:ext cx="1938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</a:rPr>
              <a:t>&lt; Dee: I’m Talking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7E545E-8E88-C048-A7BB-9BFA0B47ABFC}"/>
              </a:ext>
            </a:extLst>
          </p:cNvPr>
          <p:cNvSpPr txBox="1"/>
          <p:nvPr/>
        </p:nvSpPr>
        <p:spPr>
          <a:xfrm>
            <a:off x="1259230" y="3397285"/>
            <a:ext cx="1904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</a:rPr>
              <a:t>&lt; Emma: I’m Next</a:t>
            </a:r>
          </a:p>
        </p:txBody>
      </p:sp>
    </p:spTree>
    <p:extLst>
      <p:ext uri="{BB962C8B-B14F-4D97-AF65-F5344CB8AC3E}">
        <p14:creationId xmlns:p14="http://schemas.microsoft.com/office/powerpoint/2010/main" val="3613611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34A9-34EE-964A-8B5A-9B722272B5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E93A43-CFE1-DB42-815C-873D87716E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C4414-C6C8-E44B-ACA9-D67C4FC04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48" y="334241"/>
            <a:ext cx="5890803" cy="44750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834147-9ACD-FF4D-A5A6-5B0CDAE9AD82}"/>
              </a:ext>
            </a:extLst>
          </p:cNvPr>
          <p:cNvSpPr txBox="1"/>
          <p:nvPr/>
        </p:nvSpPr>
        <p:spPr>
          <a:xfrm>
            <a:off x="4168685" y="3691949"/>
            <a:ext cx="2007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</a:rPr>
              <a:t>&lt; Alice: I’m Typing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B9B1DE-8CFA-6049-9728-3524DD3872D4}"/>
              </a:ext>
            </a:extLst>
          </p:cNvPr>
          <p:cNvSpPr txBox="1"/>
          <p:nvPr/>
        </p:nvSpPr>
        <p:spPr>
          <a:xfrm>
            <a:off x="6265651" y="4429301"/>
            <a:ext cx="1960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</a:rPr>
              <a:t>&lt; Bob: I’m Talking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26B609-EC45-8D42-A246-53618DFDAADE}"/>
              </a:ext>
            </a:extLst>
          </p:cNvPr>
          <p:cNvSpPr txBox="1"/>
          <p:nvPr/>
        </p:nvSpPr>
        <p:spPr>
          <a:xfrm>
            <a:off x="6265651" y="4804946"/>
            <a:ext cx="1984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</a:rPr>
              <a:t>&lt; Charlie: I’m Next</a:t>
            </a:r>
          </a:p>
        </p:txBody>
      </p:sp>
    </p:spTree>
    <p:extLst>
      <p:ext uri="{BB962C8B-B14F-4D97-AF65-F5344CB8AC3E}">
        <p14:creationId xmlns:p14="http://schemas.microsoft.com/office/powerpoint/2010/main" val="3392224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97B2-2188-8248-8CF5-82A3BF0F5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957066-EE18-0B4D-B0C6-3FDCDF2CA5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E61E3-7BB1-1C4C-982D-2E03A74EAE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7214" y="268432"/>
            <a:ext cx="8189573" cy="4606635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A43D0E22-14E9-F745-BC3C-19B6F474AAE7}"/>
              </a:ext>
            </a:extLst>
          </p:cNvPr>
          <p:cNvSpPr/>
          <p:nvPr/>
        </p:nvSpPr>
        <p:spPr>
          <a:xfrm rot="2700000">
            <a:off x="7715570" y="4064841"/>
            <a:ext cx="858969" cy="422564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Mini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52B140-1FD9-8146-A257-60E6840C9CFC}"/>
              </a:ext>
            </a:extLst>
          </p:cNvPr>
          <p:cNvSpPr/>
          <p:nvPr/>
        </p:nvSpPr>
        <p:spPr>
          <a:xfrm>
            <a:off x="1555955" y="1253792"/>
            <a:ext cx="3392129" cy="2271073"/>
          </a:xfrm>
          <a:prstGeom prst="rect">
            <a:avLst/>
          </a:prstGeom>
          <a:noFill/>
          <a:ln w="38100" cap="rnd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651B085-E02F-CA4E-927A-8255909EB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2026" y="2615243"/>
            <a:ext cx="928718" cy="1159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A93EE5-AA80-144B-8844-839B38DBF1D0}"/>
              </a:ext>
            </a:extLst>
          </p:cNvPr>
          <p:cNvSpPr txBox="1"/>
          <p:nvPr/>
        </p:nvSpPr>
        <p:spPr>
          <a:xfrm rot="19800000">
            <a:off x="6586864" y="3482655"/>
            <a:ext cx="655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anose="030F0902030302020204" pitchFamily="66" charset="0"/>
              </a:rPr>
              <a:t>Ding</a:t>
            </a:r>
            <a:br>
              <a:rPr lang="en-GB" sz="1600" dirty="0">
                <a:solidFill>
                  <a:srgbClr val="FF0000"/>
                </a:solidFill>
                <a:latin typeface="Comic Sans MS" panose="030F0902030302020204" pitchFamily="66" charset="0"/>
              </a:rPr>
            </a:br>
            <a:r>
              <a:rPr lang="en-GB" sz="1600" dirty="0">
                <a:solidFill>
                  <a:srgbClr val="FF0000"/>
                </a:solidFill>
                <a:latin typeface="Comic Sans MS" panose="030F0902030302020204" pitchFamily="66" charset="0"/>
              </a:rPr>
              <a:t>Dong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605871-D349-3945-AD04-ED1F038A0D33}"/>
              </a:ext>
            </a:extLst>
          </p:cNvPr>
          <p:cNvSpPr/>
          <p:nvPr/>
        </p:nvSpPr>
        <p:spPr>
          <a:xfrm>
            <a:off x="0" y="4864116"/>
            <a:ext cx="23118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solidFill>
                  <a:srgbClr val="222222"/>
                </a:solidFill>
                <a:latin typeface="Arial" panose="020B0604020202020204" pitchFamily="34" charset="0"/>
              </a:rPr>
              <a:t>* Bell by </a:t>
            </a:r>
            <a:r>
              <a:rPr lang="en-GB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richad</a:t>
            </a:r>
            <a:r>
              <a:rPr lang="en-GB" sz="1000" dirty="0">
                <a:solidFill>
                  <a:srgbClr val="222222"/>
                </a:solidFill>
                <a:latin typeface="Arial" panose="020B0604020202020204" pitchFamily="34" charset="0"/>
              </a:rPr>
              <a:t> from the Noun Project</a:t>
            </a:r>
            <a:endParaRPr lang="en-GB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BE246A-4E25-4240-B35B-47005847EFD5}"/>
              </a:ext>
            </a:extLst>
          </p:cNvPr>
          <p:cNvSpPr txBox="1"/>
          <p:nvPr/>
        </p:nvSpPr>
        <p:spPr>
          <a:xfrm>
            <a:off x="3984278" y="570293"/>
            <a:ext cx="814091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050" dirty="0">
                <a:solidFill>
                  <a:sysClr val="windowText" lastClr="000000"/>
                </a:solidFill>
              </a:rPr>
              <a:t>Pause</a:t>
            </a:r>
            <a:endParaRPr lang="en-US" sz="1050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E214C5-E513-4DAE-BE7F-B0009C1EBCC5}"/>
              </a:ext>
            </a:extLst>
          </p:cNvPr>
          <p:cNvCxnSpPr>
            <a:cxnSpLocks/>
          </p:cNvCxnSpPr>
          <p:nvPr/>
        </p:nvCxnSpPr>
        <p:spPr>
          <a:xfrm>
            <a:off x="4268076" y="838137"/>
            <a:ext cx="191145" cy="217031"/>
          </a:xfrm>
          <a:prstGeom prst="line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923579-26D2-4531-9532-2A6ADA61BE2B}"/>
              </a:ext>
            </a:extLst>
          </p:cNvPr>
          <p:cNvCxnSpPr>
            <a:cxnSpLocks/>
          </p:cNvCxnSpPr>
          <p:nvPr/>
        </p:nvCxnSpPr>
        <p:spPr>
          <a:xfrm>
            <a:off x="3984279" y="838137"/>
            <a:ext cx="814091" cy="516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Arrow 5">
            <a:extLst>
              <a:ext uri="{FF2B5EF4-FFF2-40B4-BE49-F238E27FC236}">
                <a16:creationId xmlns:a16="http://schemas.microsoft.com/office/drawing/2014/main" id="{9CC741C2-DD4A-654A-981A-075734C6CA27}"/>
              </a:ext>
            </a:extLst>
          </p:cNvPr>
          <p:cNvSpPr/>
          <p:nvPr/>
        </p:nvSpPr>
        <p:spPr>
          <a:xfrm>
            <a:off x="790875" y="1515599"/>
            <a:ext cx="1052946" cy="422564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3775443763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75</Words>
  <Application>Microsoft Office PowerPoint</Application>
  <PresentationFormat>On-screen Show (16:9)</PresentationFormat>
  <Paragraphs>18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Comic Sans MS</vt:lpstr>
      <vt:lpstr>Dosis ExtraLight</vt:lpstr>
      <vt:lpstr>Titillium Web Light</vt:lpstr>
      <vt:lpstr>Mowbray template</vt:lpstr>
      <vt:lpstr>Mobbing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Clare Macrae</cp:lastModifiedBy>
  <cp:revision>60</cp:revision>
  <dcterms:modified xsi:type="dcterms:W3CDTF">2020-07-13T19:19:38Z</dcterms:modified>
</cp:coreProperties>
</file>